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80" r:id="rId3"/>
    <p:sldId id="286" r:id="rId4"/>
    <p:sldId id="261" r:id="rId5"/>
    <p:sldId id="288" r:id="rId6"/>
    <p:sldId id="257" r:id="rId7"/>
    <p:sldId id="287" r:id="rId8"/>
    <p:sldId id="258" r:id="rId9"/>
    <p:sldId id="259" r:id="rId10"/>
    <p:sldId id="260" r:id="rId11"/>
    <p:sldId id="262" r:id="rId12"/>
    <p:sldId id="263" r:id="rId13"/>
    <p:sldId id="264" r:id="rId14"/>
    <p:sldId id="296" r:id="rId15"/>
    <p:sldId id="298" r:id="rId16"/>
    <p:sldId id="299" r:id="rId17"/>
    <p:sldId id="289" r:id="rId18"/>
    <p:sldId id="265" r:id="rId19"/>
    <p:sldId id="266" r:id="rId20"/>
    <p:sldId id="300" r:id="rId21"/>
    <p:sldId id="267" r:id="rId22"/>
    <p:sldId id="270" r:id="rId23"/>
    <p:sldId id="268" r:id="rId24"/>
    <p:sldId id="271" r:id="rId25"/>
    <p:sldId id="269" r:id="rId26"/>
    <p:sldId id="272" r:id="rId27"/>
    <p:sldId id="284" r:id="rId28"/>
    <p:sldId id="273" r:id="rId29"/>
    <p:sldId id="274" r:id="rId30"/>
    <p:sldId id="275" r:id="rId31"/>
    <p:sldId id="276" r:id="rId32"/>
    <p:sldId id="277" r:id="rId33"/>
    <p:sldId id="279" r:id="rId34"/>
    <p:sldId id="278" r:id="rId35"/>
    <p:sldId id="281" r:id="rId36"/>
    <p:sldId id="282" r:id="rId37"/>
    <p:sldId id="283" r:id="rId38"/>
    <p:sldId id="285" r:id="rId39"/>
    <p:sldId id="290" r:id="rId40"/>
    <p:sldId id="291" r:id="rId41"/>
    <p:sldId id="292" r:id="rId42"/>
    <p:sldId id="293" r:id="rId43"/>
    <p:sldId id="294" r:id="rId44"/>
    <p:sldId id="297" r:id="rId45"/>
    <p:sldId id="295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47261D-A2FF-471A-80A9-BB4A487C8F58}" v="69" dt="2021-09-26T15:45:08.90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3304" autoAdjust="0"/>
  </p:normalViewPr>
  <p:slideViewPr>
    <p:cSldViewPr snapToGrid="0">
      <p:cViewPr varScale="1">
        <p:scale>
          <a:sx n="100" d="100"/>
          <a:sy n="100" d="100"/>
        </p:scale>
        <p:origin x="125" y="47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1-09-26T15:58:14.504" v="5247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1-09-17T15:50:15.850" v="39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modSp new mod">
        <pc:chgData name="Weifeng Xu" userId="e7aed605-a3dd-4d5a-a692-a87037af107b" providerId="ADAL" clId="{7247261D-A2FF-471A-80A9-BB4A487C8F58}" dt="2021-09-19T01:03:17.863" v="4176" actId="2057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19T01:03:17.863" v="4176" actId="20577"/>
          <ac:spMkLst>
            <pc:docMk/>
            <pc:sldMk cId="1399843119" sldId="261"/>
            <ac:spMk id="3" creationId="{F822CA57-BB85-44AA-BD43-E4E8D7099BA2}"/>
          </ac:spMkLst>
        </pc:sp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15:45:43.791" v="4906" actId="1076"/>
        <pc:sldMkLst>
          <pc:docMk/>
          <pc:sldMk cId="3541695161" sldId="267"/>
        </pc:sldMkLst>
        <pc:spChg chg="del mod">
          <ac:chgData name="Weifeng Xu" userId="e7aed605-a3dd-4d5a-a692-a87037af107b" providerId="ADAL" clId="{7247261D-A2FF-471A-80A9-BB4A487C8F58}" dt="2021-09-26T15:45:37.084" v="4905" actId="700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3" creationId="{35831B59-1EF2-4AC9-B3F0-800ADC43B691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26T15:45:43.791" v="4906" actId="1076"/>
          <ac:picMkLst>
            <pc:docMk/>
            <pc:sldMk cId="3541695161" sldId="267"/>
            <ac:picMk id="4" creationId="{9BAD67D6-758C-400F-A6C1-B4EF27010E18}"/>
          </ac:picMkLst>
        </pc:picChg>
        <pc:cxnChg chg="add mod">
          <ac:chgData name="Weifeng Xu" userId="e7aed605-a3dd-4d5a-a692-a87037af107b" providerId="ADAL" clId="{7247261D-A2FF-471A-80A9-BB4A487C8F58}" dt="2021-09-26T15:45:43.791" v="4906" actId="1076"/>
          <ac:cxnSpMkLst>
            <pc:docMk/>
            <pc:sldMk cId="3541695161" sldId="267"/>
            <ac:cxnSpMk id="12" creationId="{A4CD601A-C53B-4765-ABD6-2E2889E7AAE5}"/>
          </ac:cxnSpMkLst>
        </pc:cxn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26T15:48:35.993" v="5002" actId="20577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26T15:48:35.993" v="5002" actId="20577"/>
          <ac:spMkLst>
            <pc:docMk/>
            <pc:sldMk cId="2934401551" sldId="270"/>
            <ac:spMk id="2" creationId="{7B6D262E-D3CE-41FB-A95E-D05E94926F08}"/>
          </ac:spMkLst>
        </pc:spChg>
        <pc:spChg chg="add mod">
          <ac:chgData name="Weifeng Xu" userId="e7aed605-a3dd-4d5a-a692-a87037af107b" providerId="ADAL" clId="{7247261D-A2FF-471A-80A9-BB4A487C8F58}" dt="2021-09-26T15:48:02.649" v="4992" actId="1076"/>
          <ac:spMkLst>
            <pc:docMk/>
            <pc:sldMk cId="2934401551" sldId="270"/>
            <ac:spMk id="8" creationId="{C7E6FAB9-87C7-45E0-9B36-660C30464E64}"/>
          </ac:spMkLst>
        </pc:spChg>
        <pc:graphicFrameChg chg="add del mod modGraphic">
          <ac:chgData name="Weifeng Xu" userId="e7aed605-a3dd-4d5a-a692-a87037af107b" providerId="ADAL" clId="{7247261D-A2FF-471A-80A9-BB4A487C8F58}" dt="2021-09-26T15:45:48.285" v="4907" actId="478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del mod">
          <ac:chgData name="Weifeng Xu" userId="e7aed605-a3dd-4d5a-a692-a87037af107b" providerId="ADAL" clId="{7247261D-A2FF-471A-80A9-BB4A487C8F58}" dt="2021-09-26T15:40:39.458" v="4878" actId="478"/>
          <ac:picMkLst>
            <pc:docMk/>
            <pc:sldMk cId="2934401551" sldId="270"/>
            <ac:picMk id="5" creationId="{E6624F72-4E43-42AF-8DC5-9BF03A9902E6}"/>
          </ac:picMkLst>
        </pc:picChg>
        <pc:picChg chg="add mod">
          <ac:chgData name="Weifeng Xu" userId="e7aed605-a3dd-4d5a-a692-a87037af107b" providerId="ADAL" clId="{7247261D-A2FF-471A-80A9-BB4A487C8F58}" dt="2021-09-26T15:46:42.209" v="4987" actId="1076"/>
          <ac:picMkLst>
            <pc:docMk/>
            <pc:sldMk cId="2934401551" sldId="270"/>
            <ac:picMk id="6" creationId="{FE6F9D61-D1F3-4E12-A9FA-EB94A8C4A006}"/>
          </ac:picMkLst>
        </pc:picChg>
        <pc:cxnChg chg="add mod">
          <ac:chgData name="Weifeng Xu" userId="e7aed605-a3dd-4d5a-a692-a87037af107b" providerId="ADAL" clId="{7247261D-A2FF-471A-80A9-BB4A487C8F58}" dt="2021-09-26T15:48:09.542" v="4994" actId="13822"/>
          <ac:cxnSpMkLst>
            <pc:docMk/>
            <pc:sldMk cId="2934401551" sldId="270"/>
            <ac:cxnSpMk id="9" creationId="{166B57E5-F2D4-4BCA-A11B-1D53B9CF6B79}"/>
          </ac:cxnSpMkLst>
        </pc:cxnChg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1-09-18T02:57:47.123" v="1528" actId="14100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1-09-18T03:33:19.368" v="1684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18T13:07:27.010" v="1790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18T13:07:27.010" v="1790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30:40.151" v="2004" actId="6549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18T13:30:40.151" v="2004" actId="6549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11:25.031" v="1860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1-09-18T22:39:40.195" v="3828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1-09-18T22:39:40.195" v="3828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18T13:32:09.119" v="2017" actId="1076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18T13:30:56.258" v="2015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3:41:27.413" v="2080" actId="6549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18T13:41:27.413" v="2080" actId="6549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modSp new mod ord">
        <pc:chgData name="Weifeng Xu" userId="e7aed605-a3dd-4d5a-a692-a87037af107b" providerId="ADAL" clId="{7247261D-A2FF-471A-80A9-BB4A487C8F58}" dt="2021-09-26T14:07:37.044" v="4574" actId="6549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1-09-26T14:07:37.044" v="4574" actId="6549"/>
          <ac:spMkLst>
            <pc:docMk/>
            <pc:sldMk cId="1490544817" sldId="286"/>
            <ac:spMk id="3" creationId="{D2612425-FBD3-4A29-86B8-EAA7A9226AC5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26T14:53:39.226" v="4697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26T14:53:39.226" v="4697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19:59:37.009" v="3311" actId="404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18T19:59:37.009" v="3311" actId="404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26T15:50:31.678" v="5004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26T15:50:31.678" v="5004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06:01.325" v="3404" actId="1076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1-09-18T20:03:44.458" v="3394" actId="1076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1-09-18T20:06:01.325" v="3404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22:27:37.681" v="3815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18T22:27:19.200" v="3789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1-09-18T22:27:37.681" v="3815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26T14:38:24.482" v="4692" actId="1076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graphicFrameChg chg="add mod modGraphic">
          <ac:chgData name="Weifeng Xu" userId="e7aed605-a3dd-4d5a-a692-a87037af107b" providerId="ADAL" clId="{7247261D-A2FF-471A-80A9-BB4A487C8F58}" dt="2021-09-26T14:38:24.482" v="4692" actId="1076"/>
          <ac:graphicFrameMkLst>
            <pc:docMk/>
            <pc:sldMk cId="3585044140" sldId="298"/>
            <ac:graphicFrameMk id="3" creationId="{5F05C5B0-1C23-4BBB-B22E-800C1FB6A8A0}"/>
          </ac:graphicFrameMkLst>
        </pc:graphicFrame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5:37.185" v="4548" actId="20577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1-09-19T02:25:37.185" v="4548" actId="20577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addSp modSp new mod">
        <pc:chgData name="Weifeng Xu" userId="e7aed605-a3dd-4d5a-a692-a87037af107b" providerId="ADAL" clId="{7247261D-A2FF-471A-80A9-BB4A487C8F58}" dt="2021-09-26T15:45:09.923" v="4903" actId="108"/>
        <pc:sldMkLst>
          <pc:docMk/>
          <pc:sldMk cId="754365290" sldId="300"/>
        </pc:sldMkLst>
        <pc:spChg chg="mod">
          <ac:chgData name="Weifeng Xu" userId="e7aed605-a3dd-4d5a-a692-a87037af107b" providerId="ADAL" clId="{7247261D-A2FF-471A-80A9-BB4A487C8F58}" dt="2021-09-26T15:44:13.273" v="4890" actId="1076"/>
          <ac:spMkLst>
            <pc:docMk/>
            <pc:sldMk cId="754365290" sldId="300"/>
            <ac:spMk id="2" creationId="{BCBAF175-3309-428B-958D-BAECCFB7498C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4" creationId="{03BECB84-B4F2-433B-8EE2-1FC340DF8C29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5" creationId="{C2AC19F7-1005-4964-A914-B5407863978E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7" creationId="{D2FE73FE-6EE1-466B-AC5A-B297E7942F3E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11" creationId="{2E0BA823-0D65-41F6-934E-F83277F561F5}"/>
          </ac:spMkLst>
        </pc:spChg>
        <pc:graphicFrameChg chg="add mod modGraphic">
          <ac:chgData name="Weifeng Xu" userId="e7aed605-a3dd-4d5a-a692-a87037af107b" providerId="ADAL" clId="{7247261D-A2FF-471A-80A9-BB4A487C8F58}" dt="2021-09-26T15:45:09.923" v="4903" actId="108"/>
          <ac:graphicFrameMkLst>
            <pc:docMk/>
            <pc:sldMk cId="754365290" sldId="300"/>
            <ac:graphicFrameMk id="13" creationId="{A29C4644-B223-45CF-94D4-AA6CFE861408}"/>
          </ac:graphicFrameMkLst>
        </pc:graphicFrameChg>
        <pc:picChg chg="add mod">
          <ac:chgData name="Weifeng Xu" userId="e7aed605-a3dd-4d5a-a692-a87037af107b" providerId="ADAL" clId="{7247261D-A2FF-471A-80A9-BB4A487C8F58}" dt="2021-09-26T15:44:19.096" v="4891" actId="1076"/>
          <ac:picMkLst>
            <pc:docMk/>
            <pc:sldMk cId="754365290" sldId="300"/>
            <ac:picMk id="3" creationId="{70AA632A-5D58-442D-917D-620C245B069B}"/>
          </ac:picMkLst>
        </pc:picChg>
        <pc:cxnChg chg="add mod">
          <ac:chgData name="Weifeng Xu" userId="e7aed605-a3dd-4d5a-a692-a87037af107b" providerId="ADAL" clId="{7247261D-A2FF-471A-80A9-BB4A487C8F58}" dt="2021-09-26T15:44:19.096" v="4891" actId="1076"/>
          <ac:cxnSpMkLst>
            <pc:docMk/>
            <pc:sldMk cId="754365290" sldId="300"/>
            <ac:cxnSpMk id="9" creationId="{CF6AA392-8878-4B9A-984A-D53C63223301}"/>
          </ac:cxnSpMkLst>
        </pc:cxnChg>
        <pc:cxnChg chg="add mod">
          <ac:chgData name="Weifeng Xu" userId="e7aed605-a3dd-4d5a-a692-a87037af107b" providerId="ADAL" clId="{7247261D-A2FF-471A-80A9-BB4A487C8F58}" dt="2021-09-26T15:44:19.096" v="4891" actId="1076"/>
          <ac:cxnSpMkLst>
            <pc:docMk/>
            <pc:sldMk cId="754365290" sldId="300"/>
            <ac:cxnSpMk id="12" creationId="{18087927-E885-4937-A10D-EEA0944170AF}"/>
          </ac:cxnSpMkLst>
        </pc:cxnChg>
      </pc:sldChg>
      <pc:sldChg chg="addSp delSp modSp new del mod modClrScheme chgLayout">
        <pc:chgData name="Weifeng Xu" userId="e7aed605-a3dd-4d5a-a692-a87037af107b" providerId="ADAL" clId="{7247261D-A2FF-471A-80A9-BB4A487C8F58}" dt="2021-09-26T14:28:07.240" v="4581" actId="680"/>
        <pc:sldMkLst>
          <pc:docMk/>
          <pc:sldMk cId="1200794231" sldId="300"/>
        </pc:sldMkLst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2" creationId="{1ACCFE38-9548-4D4F-8E36-5FA7935EFF93}"/>
          </ac:spMkLst>
        </pc:spChg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3" creationId="{120A50E3-3E53-4258-BE04-AF59AB541C59}"/>
          </ac:spMkLst>
        </pc:spChg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4" creationId="{81540A23-CF71-40A1-B5D0-137A6E92CD86}"/>
          </ac:spMkLst>
        </pc:spChg>
      </pc:sldChg>
      <pc:sldChg chg="addSp modSp new mod modClrScheme chgLayout modNotesTx">
        <pc:chgData name="Weifeng Xu" userId="e7aed605-a3dd-4d5a-a692-a87037af107b" providerId="ADAL" clId="{7247261D-A2FF-471A-80A9-BB4A487C8F58}" dt="2021-09-26T15:58:14.504" v="5247"/>
        <pc:sldMkLst>
          <pc:docMk/>
          <pc:sldMk cId="2908707101" sldId="301"/>
        </pc:sldMkLst>
        <pc:spChg chg="mod ord">
          <ac:chgData name="Weifeng Xu" userId="e7aed605-a3dd-4d5a-a692-a87037af107b" providerId="ADAL" clId="{7247261D-A2FF-471A-80A9-BB4A487C8F58}" dt="2021-09-26T15:55:19.954" v="5056" actId="700"/>
          <ac:spMkLst>
            <pc:docMk/>
            <pc:sldMk cId="2908707101" sldId="301"/>
            <ac:spMk id="2" creationId="{8BF7CCE7-921F-456C-A4CA-0315CB7EBBF0}"/>
          </ac:spMkLst>
        </pc:spChg>
        <pc:spChg chg="add mod ord">
          <ac:chgData name="Weifeng Xu" userId="e7aed605-a3dd-4d5a-a692-a87037af107b" providerId="ADAL" clId="{7247261D-A2FF-471A-80A9-BB4A487C8F58}" dt="2021-09-26T15:56:32.625" v="5246" actId="20577"/>
          <ac:spMkLst>
            <pc:docMk/>
            <pc:sldMk cId="2908707101" sldId="301"/>
            <ac:spMk id="3" creationId="{36D85154-A468-467F-A124-4A23F3E1B6AA}"/>
          </ac:spMkLst>
        </pc:sp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https://news.ycombinator.com/item?id=8820808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6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https://www.dropbox.com/s/a0lhsmzeh68wk1i/NTFS.001?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43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losetup</a:t>
            </a:r>
            <a:r>
              <a:rPr lang="en-GB" dirty="0"/>
              <a:t> --</a:t>
            </a:r>
            <a:r>
              <a:rPr lang="en-GB" dirty="0" err="1"/>
              <a:t>partscan</a:t>
            </a:r>
            <a:r>
              <a:rPr lang="en-GB" dirty="0"/>
              <a:t>  --find --show  --read-only NTFS.001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9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2000" dirty="0"/>
              <a:t>find . -type f   -regextype egrep -regex  ".*[0-9]+\..*«</a:t>
            </a:r>
          </a:p>
          <a:p>
            <a:r>
              <a:rPr lang="en-US" sz="2000" dirty="0"/>
              <a:t>https://cheatography.com/davechild/cheat-sheets/regular-expressions/</a:t>
            </a:r>
          </a:p>
          <a:p>
            <a:endParaRPr lang="en-US" sz="2000" dirty="0"/>
          </a:p>
          <a:p>
            <a:r>
              <a:rPr lang="en-US" sz="2000" dirty="0"/>
              <a:t>https://www.gnu.org/software/grep/manual/html_node/Basic-vs-Extended.html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. -type f   -</a:t>
            </a:r>
            <a:r>
              <a:rPr lang="en-GB" dirty="0" err="1"/>
              <a:t>regextype</a:t>
            </a:r>
            <a:r>
              <a:rPr lang="en-GB" dirty="0"/>
              <a:t> </a:t>
            </a:r>
            <a:r>
              <a:rPr lang="en-GB" dirty="0" err="1"/>
              <a:t>egrep</a:t>
            </a:r>
            <a:r>
              <a:rPr lang="en-GB" dirty="0"/>
              <a:t> -regex  ".*[A-Z]{3}.*\..*"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https://www.shellhacks.com/fake-file-access-modify-change-timestamps-linux/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30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date --set “2023-01-01 01:01:01”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97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-f5-8)Z“</a:t>
            </a:r>
          </a:p>
          <a:p>
            <a:r>
              <a:rPr lang="en-US" dirty="0"/>
              <a:t>https://askubuntu.com/questions/81293/what-is-the-command-to-update-time-and-date-from-internet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62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Evidence Search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Find command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0B7F-0772-489B-8C2C-1A715FC8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E8645-8F4E-4C75-BA8B-B7944FE788EC}"/>
              </a:ext>
            </a:extLst>
          </p:cNvPr>
          <p:cNvSpPr txBox="1"/>
          <p:nvPr/>
        </p:nvSpPr>
        <p:spPr>
          <a:xfrm>
            <a:off x="838200" y="1690688"/>
            <a:ext cx="8054340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find [where to start searching from]  [expression determines what to find]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5A546-BD27-4812-B38B-230EF6B3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679"/>
            <a:ext cx="8329382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8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546C-AFD8-42F0-92F0-E465A7FC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Files/directories starts from  Current Directory (</a:t>
            </a:r>
            <a:r>
              <a:rPr lang="en-US" dirty="0">
                <a:solidFill>
                  <a:srgbClr val="FF0000"/>
                </a:solidFill>
              </a:rPr>
              <a:t>recursively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C6674-710F-4461-8668-FD12EAEC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881456" cy="4625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6AF35-846F-450D-9E3E-F35CA3B862DE}"/>
              </a:ext>
            </a:extLst>
          </p:cNvPr>
          <p:cNvSpPr txBox="1"/>
          <p:nvPr/>
        </p:nvSpPr>
        <p:spPr>
          <a:xfrm>
            <a:off x="2267248" y="2573774"/>
            <a:ext cx="338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all subfolders, recursively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42E6B-0229-44DF-A8C3-BE4D83040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05" y="2758440"/>
            <a:ext cx="1303133" cy="304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01757A-6848-4CAC-9200-2CF95C905526}"/>
              </a:ext>
            </a:extLst>
          </p:cNvPr>
          <p:cNvSpPr txBox="1"/>
          <p:nvPr/>
        </p:nvSpPr>
        <p:spPr>
          <a:xfrm>
            <a:off x="8102405" y="2004060"/>
            <a:ext cx="325139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Default is current directory. The command is the same 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08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5845-3DC8-4EA4-A7E6-CB70B26F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-name </a:t>
            </a:r>
            <a:r>
              <a:rPr lang="en-US" dirty="0"/>
              <a:t>and</a:t>
            </a:r>
            <a:r>
              <a:rPr lang="en-US" i="1" dirty="0">
                <a:solidFill>
                  <a:srgbClr val="7030A0"/>
                </a:solidFill>
              </a:rPr>
              <a:t> -</a:t>
            </a:r>
            <a:r>
              <a:rPr lang="en-US" i="1" dirty="0" err="1">
                <a:solidFill>
                  <a:srgbClr val="7030A0"/>
                </a:solidFill>
              </a:rPr>
              <a:t>iname</a:t>
            </a:r>
            <a:r>
              <a:rPr lang="en-US" dirty="0"/>
              <a:t>: find file/directory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43849-3AC0-486D-B512-4D90D882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1721662"/>
            <a:ext cx="5776461" cy="1585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A97542-20B6-401A-9927-B7F3CE8FA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492" y="3627120"/>
            <a:ext cx="7292972" cy="1402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50167-C9D8-4A47-AD0C-560031031F54}"/>
              </a:ext>
            </a:extLst>
          </p:cNvPr>
          <p:cNvSpPr txBox="1"/>
          <p:nvPr/>
        </p:nvSpPr>
        <p:spPr>
          <a:xfrm>
            <a:off x="838200" y="3627120"/>
            <a:ext cx="14630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 and ignore case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8DE34-8DF2-42B5-92ED-C633E7F17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92" y="5455887"/>
            <a:ext cx="5814564" cy="746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FBF5A-5B7C-4763-AD6A-49824332CB14}"/>
              </a:ext>
            </a:extLst>
          </p:cNvPr>
          <p:cNvSpPr txBox="1"/>
          <p:nvPr/>
        </p:nvSpPr>
        <p:spPr>
          <a:xfrm>
            <a:off x="838200" y="1721662"/>
            <a:ext cx="14552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A39E4-F1DC-4CFA-AC1D-11C7FDAD2826}"/>
              </a:ext>
            </a:extLst>
          </p:cNvPr>
          <p:cNvSpPr txBox="1"/>
          <p:nvPr/>
        </p:nvSpPr>
        <p:spPr>
          <a:xfrm>
            <a:off x="838200" y="5455887"/>
            <a:ext cx="145529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D3442-CB10-4E1D-BC91-BA33674F22BF}"/>
              </a:ext>
            </a:extLst>
          </p:cNvPr>
          <p:cNvSpPr txBox="1"/>
          <p:nvPr/>
        </p:nvSpPr>
        <p:spPr>
          <a:xfrm>
            <a:off x="8625840" y="1973580"/>
            <a:ext cx="299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note</a:t>
            </a:r>
            <a:r>
              <a:rPr lang="en-GB" dirty="0"/>
              <a:t>: only name without</a:t>
            </a:r>
            <a:r>
              <a:rPr lang="en-US" dirty="0"/>
              <a:t> path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04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8C3B-1E3A-43EB-8A0C-BF76B64C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-type</a:t>
            </a:r>
            <a:r>
              <a:rPr lang="en-US" dirty="0"/>
              <a:t>: specify string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02606-B1BA-4827-81C3-0236B5FC3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6" r="7483"/>
          <a:stretch/>
        </p:blipFill>
        <p:spPr>
          <a:xfrm>
            <a:off x="882932" y="2187971"/>
            <a:ext cx="6218459" cy="769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B6695-2FDB-4386-A319-D9DA914E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32" y="3725010"/>
            <a:ext cx="6218459" cy="769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5F381-592C-4447-8EF4-CC33214F8980}"/>
              </a:ext>
            </a:extLst>
          </p:cNvPr>
          <p:cNvSpPr txBox="1"/>
          <p:nvPr/>
        </p:nvSpPr>
        <p:spPr>
          <a:xfrm>
            <a:off x="882932" y="1792697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d: directory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DC333-D188-436D-A2D4-26CD746AEFE7}"/>
              </a:ext>
            </a:extLst>
          </p:cNvPr>
          <p:cNvSpPr txBox="1"/>
          <p:nvPr/>
        </p:nvSpPr>
        <p:spPr>
          <a:xfrm>
            <a:off x="882932" y="3365295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f: file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4881-E2B6-49C8-8DAC-D549B3EAE9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67"/>
          <a:stretch/>
        </p:blipFill>
        <p:spPr>
          <a:xfrm>
            <a:off x="882932" y="5059639"/>
            <a:ext cx="6218459" cy="944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5B43A-2DD6-4990-AC6C-2C869291E0D3}"/>
              </a:ext>
            </a:extLst>
          </p:cNvPr>
          <p:cNvSpPr txBox="1"/>
          <p:nvPr/>
        </p:nvSpPr>
        <p:spPr>
          <a:xfrm>
            <a:off x="882932" y="4669746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all files with extension </a:t>
            </a:r>
            <a:r>
              <a:rPr lang="en-US" i="1" dirty="0">
                <a:solidFill>
                  <a:srgbClr val="7030A0"/>
                </a:solidFill>
              </a:rPr>
              <a:t>.txt</a:t>
            </a:r>
          </a:p>
        </p:txBody>
      </p:sp>
    </p:spTree>
    <p:extLst>
      <p:ext uri="{BB962C8B-B14F-4D97-AF65-F5344CB8AC3E}">
        <p14:creationId xmlns:p14="http://schemas.microsoft.com/office/powerpoint/2010/main" val="2103918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91CC2D-8937-42D2-9CB7-6A6A65A8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07" y="1177858"/>
            <a:ext cx="6569009" cy="1409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855BB-D38F-4F8B-A691-8815A2D901C5}"/>
              </a:ext>
            </a:extLst>
          </p:cNvPr>
          <p:cNvSpPr txBox="1"/>
          <p:nvPr/>
        </p:nvSpPr>
        <p:spPr>
          <a:xfrm>
            <a:off x="1336906" y="808526"/>
            <a:ext cx="453049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 names starts with the letter “</a:t>
            </a:r>
            <a:r>
              <a:rPr lang="en-US" i="1" dirty="0">
                <a:solidFill>
                  <a:srgbClr val="7030A0"/>
                </a:solidFill>
              </a:rPr>
              <a:t>h”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FF3C5-B6B1-4064-A47F-01CF20AD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07" y="3212578"/>
            <a:ext cx="6629975" cy="861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CAFB2-188B-4397-87AC-185EB3F74DA7}"/>
              </a:ext>
            </a:extLst>
          </p:cNvPr>
          <p:cNvSpPr txBox="1"/>
          <p:nvPr/>
        </p:nvSpPr>
        <p:spPr>
          <a:xfrm>
            <a:off x="1336906" y="2843246"/>
            <a:ext cx="50452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first and four letters are “</a:t>
            </a:r>
            <a:r>
              <a:rPr lang="en-US" i="1" dirty="0"/>
              <a:t>h</a:t>
            </a:r>
            <a:r>
              <a:rPr lang="en-US" dirty="0"/>
              <a:t>”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EC712-F85B-470B-9102-C25F35AC9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22" y="4708736"/>
            <a:ext cx="7140559" cy="1379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8CC44E-0567-4041-92C9-39F037BC9BB1}"/>
              </a:ext>
            </a:extLst>
          </p:cNvPr>
          <p:cNvSpPr txBox="1"/>
          <p:nvPr/>
        </p:nvSpPr>
        <p:spPr>
          <a:xfrm>
            <a:off x="1306422" y="4339404"/>
            <a:ext cx="68012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contains “</a:t>
            </a:r>
            <a:r>
              <a:rPr lang="en-US" i="1" dirty="0">
                <a:solidFill>
                  <a:srgbClr val="7030A0"/>
                </a:solidFill>
              </a:rPr>
              <a:t>123</a:t>
            </a:r>
            <a:r>
              <a:rPr lang="en-US" dirty="0"/>
              <a:t>” (in the middle of the file name)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512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D1EE-F83A-4AEA-8B87-EAA4981AE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on the </a:t>
            </a:r>
            <a:r>
              <a:rPr lang="en-GB" dirty="0">
                <a:solidFill>
                  <a:srgbClr val="FF0000"/>
                </a:solidFill>
              </a:rPr>
              <a:t>whole</a:t>
            </a:r>
            <a:r>
              <a:rPr lang="en-GB" dirty="0"/>
              <a:t> path for </a:t>
            </a:r>
            <a:r>
              <a:rPr lang="en-GB" i="1" dirty="0">
                <a:solidFill>
                  <a:srgbClr val="7030A0"/>
                </a:solidFill>
              </a:rPr>
              <a:t>-regex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73B53-8688-4B22-8F2A-36649C423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/>
          <a:stretch/>
        </p:blipFill>
        <p:spPr>
          <a:xfrm>
            <a:off x="4640003" y="3806558"/>
            <a:ext cx="3713074" cy="157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96F5A-7926-48D7-8112-B9BE24C5E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584" y="3520151"/>
            <a:ext cx="3635055" cy="33378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FD607-A4FB-46CC-9156-90B618637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" y="3806558"/>
            <a:ext cx="3642676" cy="1928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CC03E0-ACA1-447B-ABB3-478ADCE294E0}"/>
              </a:ext>
            </a:extLst>
          </p:cNvPr>
          <p:cNvSpPr txBox="1"/>
          <p:nvPr/>
        </p:nvSpPr>
        <p:spPr>
          <a:xfrm>
            <a:off x="838200" y="1940036"/>
            <a:ext cx="60031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name ends with any length of digits 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7919C6-660C-47E0-A8E8-69F811AAE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" y="2309368"/>
            <a:ext cx="7658764" cy="1127858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F05C5B0-1C23-4BBB-B22E-800C1FB6A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760992"/>
              </p:ext>
            </p:extLst>
          </p:nvPr>
        </p:nvGraphicFramePr>
        <p:xfrm>
          <a:off x="8648251" y="2124702"/>
          <a:ext cx="3347720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50804">
                  <a:extLst>
                    <a:ext uri="{9D8B030D-6E8A-4147-A177-3AD203B41FA5}">
                      <a16:colId xmlns:a16="http://schemas.microsoft.com/office/drawing/2014/main" val="520472069"/>
                    </a:ext>
                  </a:extLst>
                </a:gridCol>
                <a:gridCol w="1896916">
                  <a:extLst>
                    <a:ext uri="{9D8B030D-6E8A-4147-A177-3AD203B41FA5}">
                      <a16:colId xmlns:a16="http://schemas.microsoft.com/office/drawing/2014/main" val="3309369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Regex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Meta-character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35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\</a:t>
                      </a:r>
                      <a:r>
                        <a:rPr lang="en-US" dirty="0"/>
                        <a:t>?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+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{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}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|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(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\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38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Extend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 + { } | (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834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044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77A682-BC07-4468-8C9A-170B04106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9755"/>
            <a:ext cx="8489416" cy="1493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6422E9-569B-4E77-B65B-48E813AA2441}"/>
              </a:ext>
            </a:extLst>
          </p:cNvPr>
          <p:cNvSpPr txBox="1"/>
          <p:nvPr/>
        </p:nvSpPr>
        <p:spPr>
          <a:xfrm>
            <a:off x="838200" y="2000423"/>
            <a:ext cx="848941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exact three up case in the path, excluding </a:t>
            </a:r>
            <a:r>
              <a:rPr lang="en-US"/>
              <a:t>file extension.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34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0480EA-4C29-4635-9DFD-E04A41C8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metadata and find usage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61D9A-0CBB-48E3-91C1-FA892F030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timestamps/permissions/users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0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6E3611-D2EE-46F5-9B48-CEF5609B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2572"/>
            <a:ext cx="7931235" cy="536542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3C046B8-CAAA-4664-8DD1-B9CBD3BF4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777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7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926A-48FF-4A7A-9DF6-EE9BAC5E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Without 777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4EFCD-50A8-4879-BF91-81E6FE197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969"/>
            <a:ext cx="6546147" cy="1867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DF3B68-9D88-45FE-AEC1-B70C924D3863}"/>
              </a:ext>
            </a:extLst>
          </p:cNvPr>
          <p:cNvSpPr txBox="1"/>
          <p:nvPr/>
        </p:nvSpPr>
        <p:spPr>
          <a:xfrm>
            <a:off x="838200" y="4722829"/>
            <a:ext cx="919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can’t change the permission of files here because we mounted the image as read only </a:t>
            </a:r>
          </a:p>
        </p:txBody>
      </p:sp>
    </p:spTree>
    <p:extLst>
      <p:ext uri="{BB962C8B-B14F-4D97-AF65-F5344CB8AC3E}">
        <p14:creationId xmlns:p14="http://schemas.microsoft.com/office/powerpoint/2010/main" val="338598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9AAB-965F-49AA-82BD-1C1C6C84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D65FA-DBDD-46F9-B999-FD87266AA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 the goal of search</a:t>
            </a:r>
          </a:p>
          <a:p>
            <a:r>
              <a:rPr lang="en-GB" dirty="0"/>
              <a:t>Search for files/directories base on names</a:t>
            </a:r>
          </a:p>
          <a:p>
            <a:r>
              <a:rPr lang="en-GB" dirty="0"/>
              <a:t>Search for files/directories base on their metadata</a:t>
            </a:r>
          </a:p>
          <a:p>
            <a:r>
              <a:rPr lang="en-GB" dirty="0"/>
              <a:t>Understand various timestamps</a:t>
            </a:r>
          </a:p>
          <a:p>
            <a:r>
              <a:rPr lang="en-GB" dirty="0"/>
              <a:t>Why should not trust search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81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F175-3309-428B-958D-BAECCFB7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atime</a:t>
            </a:r>
            <a:r>
              <a:rPr lang="en-US" dirty="0"/>
              <a:t>”, “</a:t>
            </a:r>
            <a:r>
              <a:rPr lang="en-US" dirty="0" err="1"/>
              <a:t>mtime</a:t>
            </a:r>
            <a:r>
              <a:rPr lang="en-US" dirty="0"/>
              <a:t>” and “</a:t>
            </a:r>
            <a:r>
              <a:rPr lang="en-US" dirty="0" err="1"/>
              <a:t>ctime</a:t>
            </a:r>
            <a:r>
              <a:rPr lang="en-US" dirty="0"/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A632A-5D58-442D-917D-620C245B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47" y="1690688"/>
            <a:ext cx="6499225" cy="264105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3BECB84-B4F2-433B-8EE2-1FC340DF8C29}"/>
              </a:ext>
            </a:extLst>
          </p:cNvPr>
          <p:cNvSpPr/>
          <p:nvPr/>
        </p:nvSpPr>
        <p:spPr>
          <a:xfrm>
            <a:off x="79971" y="3426770"/>
            <a:ext cx="3959257" cy="12206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AC19F7-1005-4964-A914-B5407863978E}"/>
              </a:ext>
            </a:extLst>
          </p:cNvPr>
          <p:cNvSpPr/>
          <p:nvPr/>
        </p:nvSpPr>
        <p:spPr>
          <a:xfrm>
            <a:off x="4103331" y="3426769"/>
            <a:ext cx="1802169" cy="113900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E73FE-6EE1-466B-AC5A-B297E7942F3E}"/>
              </a:ext>
            </a:extLst>
          </p:cNvPr>
          <p:cNvSpPr txBox="1"/>
          <p:nvPr/>
        </p:nvSpPr>
        <p:spPr>
          <a:xfrm>
            <a:off x="1514769" y="5351823"/>
            <a:ext cx="1281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FF0000"/>
                </a:solidFill>
                <a:effectLst/>
              </a:rPr>
              <a:t>ctime</a:t>
            </a:r>
            <a:endParaRPr lang="en-US" i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6AA392-8878-4B9A-984A-D53C63223301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H="1" flipV="1">
            <a:off x="2059600" y="4647414"/>
            <a:ext cx="96055" cy="7044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0BA823-0D65-41F6-934E-F83277F561F5}"/>
              </a:ext>
            </a:extLst>
          </p:cNvPr>
          <p:cNvSpPr txBox="1"/>
          <p:nvPr/>
        </p:nvSpPr>
        <p:spPr>
          <a:xfrm>
            <a:off x="4135284" y="5280564"/>
            <a:ext cx="2509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7030A0"/>
                </a:solidFill>
              </a:rPr>
              <a:t>atime</a:t>
            </a:r>
            <a:r>
              <a:rPr lang="en-US" sz="3200" i="1" dirty="0">
                <a:solidFill>
                  <a:srgbClr val="7030A0"/>
                </a:solidFill>
              </a:rPr>
              <a:t>, </a:t>
            </a:r>
            <a:r>
              <a:rPr lang="en-US" sz="3200" i="1" dirty="0" err="1">
                <a:solidFill>
                  <a:srgbClr val="7030A0"/>
                </a:solidFill>
              </a:rPr>
              <a:t>mtime</a:t>
            </a:r>
            <a:endParaRPr lang="en-US" sz="3200" i="1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087927-E885-4937-A10D-EEA0944170AF}"/>
              </a:ext>
            </a:extLst>
          </p:cNvPr>
          <p:cNvCxnSpPr/>
          <p:nvPr/>
        </p:nvCxnSpPr>
        <p:spPr>
          <a:xfrm flipH="1" flipV="1">
            <a:off x="5049330" y="4565778"/>
            <a:ext cx="96055" cy="70440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29C4644-B223-45CF-94D4-AA6CFE861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883844"/>
              </p:ext>
            </p:extLst>
          </p:nvPr>
        </p:nvGraphicFramePr>
        <p:xfrm>
          <a:off x="7463903" y="1820711"/>
          <a:ext cx="4367714" cy="3752240"/>
        </p:xfrm>
        <a:graphic>
          <a:graphicData uri="http://schemas.openxmlformats.org/drawingml/2006/table">
            <a:tbl>
              <a:tblPr/>
              <a:tblGrid>
                <a:gridCol w="604972">
                  <a:extLst>
                    <a:ext uri="{9D8B030D-6E8A-4147-A177-3AD203B41FA5}">
                      <a16:colId xmlns:a16="http://schemas.microsoft.com/office/drawing/2014/main" val="2351737711"/>
                    </a:ext>
                  </a:extLst>
                </a:gridCol>
                <a:gridCol w="3762742">
                  <a:extLst>
                    <a:ext uri="{9D8B030D-6E8A-4147-A177-3AD203B41FA5}">
                      <a16:colId xmlns:a16="http://schemas.microsoft.com/office/drawing/2014/main" val="943079101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Timestamp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When it gets updated?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69309"/>
                  </a:ext>
                </a:extLst>
              </a:tr>
              <a:tr h="438156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atime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Access (data units) time</a:t>
                      </a:r>
                      <a:r>
                        <a:rPr lang="en-GB" sz="1500" dirty="0">
                          <a:effectLst/>
                        </a:rPr>
                        <a:t> gets updated when you open a file or when a file is used for other operations like </a:t>
                      </a:r>
                      <a:r>
                        <a:rPr lang="en-GB" sz="1500" i="1" dirty="0">
                          <a:solidFill>
                            <a:srgbClr val="7030A0"/>
                          </a:solidFill>
                          <a:effectLst/>
                        </a:rPr>
                        <a:t>grep</a:t>
                      </a:r>
                      <a:r>
                        <a:rPr lang="en-GB" sz="1500" dirty="0">
                          <a:effectLst/>
                        </a:rPr>
                        <a:t>, </a:t>
                      </a:r>
                      <a:r>
                        <a:rPr lang="en-GB" sz="1500" i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r>
                        <a:rPr lang="en-GB" sz="1500" dirty="0">
                          <a:effectLst/>
                        </a:rPr>
                        <a:t>, </a:t>
                      </a:r>
                      <a:r>
                        <a:rPr lang="en-GB" sz="1500" i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  <a:r>
                        <a:rPr lang="en-GB" sz="1500" dirty="0">
                          <a:effectLst/>
                        </a:rPr>
                        <a:t> and so on (</a:t>
                      </a:r>
                      <a:r>
                        <a:rPr lang="en-GB" sz="1500" dirty="0">
                          <a:solidFill>
                            <a:srgbClr val="FF0000"/>
                          </a:solidFill>
                          <a:effectLst/>
                        </a:rPr>
                        <a:t>not</a:t>
                      </a:r>
                      <a:r>
                        <a:rPr lang="en-GB" sz="1500" dirty="0">
                          <a:effectLst/>
                        </a:rPr>
                        <a:t> for </a:t>
                      </a:r>
                      <a:r>
                        <a:rPr lang="en-GB" sz="1500" i="1" dirty="0">
                          <a:solidFill>
                            <a:srgbClr val="7030A0"/>
                          </a:solidFill>
                          <a:effectLst/>
                        </a:rPr>
                        <a:t>stat</a:t>
                      </a:r>
                      <a:r>
                        <a:rPr lang="en-GB" sz="1500" dirty="0">
                          <a:effectLst/>
                        </a:rPr>
                        <a:t> command!).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107095"/>
                  </a:ext>
                </a:extLst>
              </a:tr>
              <a:tr h="243046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mtime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Modify (data units) time</a:t>
                      </a:r>
                      <a:r>
                        <a:rPr lang="en-GB" sz="1500" dirty="0">
                          <a:effectLst/>
                        </a:rPr>
                        <a:t> gets updated when you whenever update content of a file or save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88578"/>
                  </a:ext>
                </a:extLst>
              </a:tr>
              <a:tr h="3157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ctime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Change (file names/metadata) time</a:t>
                      </a:r>
                      <a:r>
                        <a:rPr lang="en-GB" sz="1500" dirty="0">
                          <a:effectLst/>
                        </a:rPr>
                        <a:t> gets updated when the file attributes are changed, like changing the owner, changing the permission or moving it to another filesystem, but will also be updated when you modify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522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36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AD67D6-758C-400F-A6C1-B4EF2701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01" y="1137113"/>
            <a:ext cx="6072515" cy="4885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44283-C500-4A3F-ABDA-A6DB5D0453F2}"/>
              </a:ext>
            </a:extLst>
          </p:cNvPr>
          <p:cNvSpPr txBox="1"/>
          <p:nvPr/>
        </p:nvSpPr>
        <p:spPr>
          <a:xfrm>
            <a:off x="967740" y="1137113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working directory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E99D8-99A5-4416-9D12-60103BB58E12}"/>
              </a:ext>
            </a:extLst>
          </p:cNvPr>
          <p:cNvSpPr txBox="1"/>
          <p:nvPr/>
        </p:nvSpPr>
        <p:spPr>
          <a:xfrm>
            <a:off x="967739" y="1902255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27C71-4D80-424A-BC90-64390B1D4174}"/>
              </a:ext>
            </a:extLst>
          </p:cNvPr>
          <p:cNvSpPr txBox="1"/>
          <p:nvPr/>
        </p:nvSpPr>
        <p:spPr>
          <a:xfrm>
            <a:off x="967738" y="2543294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A426E-B15E-451F-88BA-BDE36A6A8FA5}"/>
              </a:ext>
            </a:extLst>
          </p:cNvPr>
          <p:cNvSpPr txBox="1"/>
          <p:nvPr/>
        </p:nvSpPr>
        <p:spPr>
          <a:xfrm>
            <a:off x="967737" y="3580006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Modified</a:t>
            </a:r>
            <a:r>
              <a:rPr lang="en-US" dirty="0"/>
              <a:t> a line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E03CE-2947-4B19-99D8-068AF3FFAAD8}"/>
              </a:ext>
            </a:extLst>
          </p:cNvPr>
          <p:cNvSpPr txBox="1"/>
          <p:nvPr/>
        </p:nvSpPr>
        <p:spPr>
          <a:xfrm>
            <a:off x="967736" y="4283097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1443B-5EF2-4C03-A4F2-29C01F74C02F}"/>
              </a:ext>
            </a:extLst>
          </p:cNvPr>
          <p:cNvSpPr txBox="1"/>
          <p:nvPr/>
        </p:nvSpPr>
        <p:spPr>
          <a:xfrm>
            <a:off x="967735" y="5264827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Access</a:t>
            </a:r>
            <a:r>
              <a:rPr lang="en-US" dirty="0"/>
              <a:t> the file content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31B59-1EF2-4AC9-B3F0-800ADC43B691}"/>
              </a:ext>
            </a:extLst>
          </p:cNvPr>
          <p:cNvSpPr txBox="1"/>
          <p:nvPr/>
        </p:nvSpPr>
        <p:spPr>
          <a:xfrm>
            <a:off x="8953500" y="2110740"/>
            <a:ext cx="23145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modified time (</a:t>
            </a:r>
            <a:r>
              <a:rPr lang="en-US" i="1" dirty="0" err="1"/>
              <a:t>mtime</a:t>
            </a:r>
            <a:r>
              <a:rPr lang="en-US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CD601A-C53B-4765-ABD6-2E2889E7AAE5}"/>
              </a:ext>
            </a:extLst>
          </p:cNvPr>
          <p:cNvCxnSpPr/>
          <p:nvPr/>
        </p:nvCxnSpPr>
        <p:spPr>
          <a:xfrm flipH="1">
            <a:off x="8389620" y="2480072"/>
            <a:ext cx="1043940" cy="46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695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262E-D3CE-41FB-A95E-D05E9492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recreate the file changing history?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F9D61-D1F3-4E12-A9FA-EB94A8C4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639"/>
            <a:ext cx="8084820" cy="2337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E6FAB9-87C7-45E0-9B36-660C30464E64}"/>
              </a:ext>
            </a:extLst>
          </p:cNvPr>
          <p:cNvSpPr txBox="1"/>
          <p:nvPr/>
        </p:nvSpPr>
        <p:spPr>
          <a:xfrm>
            <a:off x="2781300" y="4852154"/>
            <a:ext cx="60502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Coordinated Universal Time is 4 hours ahead of Eastern Time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6B57E5-F2D4-4BCA-A11B-1D53B9CF6B79}"/>
              </a:ext>
            </a:extLst>
          </p:cNvPr>
          <p:cNvCxnSpPr/>
          <p:nvPr/>
        </p:nvCxnSpPr>
        <p:spPr>
          <a:xfrm flipH="1" flipV="1">
            <a:off x="5242560" y="4076700"/>
            <a:ext cx="243840" cy="670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401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87B944-CD3A-431A-B3F5-728465A8F422}"/>
              </a:ext>
            </a:extLst>
          </p:cNvPr>
          <p:cNvSpPr txBox="1"/>
          <p:nvPr/>
        </p:nvSpPr>
        <p:spPr>
          <a:xfrm>
            <a:off x="529323" y="1975113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1A609-95C3-41C5-B96E-C0BE1A9E48A0}"/>
              </a:ext>
            </a:extLst>
          </p:cNvPr>
          <p:cNvSpPr txBox="1"/>
          <p:nvPr/>
        </p:nvSpPr>
        <p:spPr>
          <a:xfrm>
            <a:off x="497615" y="4378707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</a:t>
            </a:r>
            <a:r>
              <a:rPr lang="en-US" dirty="0"/>
              <a:t> permission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0185E-7FC4-4DEF-B3DA-A6901380D4D1}"/>
              </a:ext>
            </a:extLst>
          </p:cNvPr>
          <p:cNvSpPr txBox="1"/>
          <p:nvPr/>
        </p:nvSpPr>
        <p:spPr>
          <a:xfrm>
            <a:off x="578752" y="5449505"/>
            <a:ext cx="230494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permission doesn’t change the timestamp (content)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43C4A-D962-47A2-94FA-84B62A0A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71" y="1769012"/>
            <a:ext cx="8504657" cy="4770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88200-6412-4BBA-80C9-01184249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Timestamp changes when changing permission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70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75EBA-3967-45BF-999D-2210A689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14" y="2198263"/>
            <a:ext cx="9343176" cy="2675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11FF5E-F471-4610-8B47-B4E263835EF0}"/>
              </a:ext>
            </a:extLst>
          </p:cNvPr>
          <p:cNvSpPr txBox="1"/>
          <p:nvPr/>
        </p:nvSpPr>
        <p:spPr>
          <a:xfrm>
            <a:off x="1026914" y="5141928"/>
            <a:ext cx="71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modify the content of the file, so </a:t>
            </a:r>
            <a:r>
              <a:rPr lang="en-US" dirty="0">
                <a:solidFill>
                  <a:srgbClr val="FF0000"/>
                </a:solidFill>
              </a:rPr>
              <a:t>birth time=Modify time</a:t>
            </a:r>
          </a:p>
        </p:txBody>
      </p:sp>
    </p:spTree>
    <p:extLst>
      <p:ext uri="{BB962C8B-B14F-4D97-AF65-F5344CB8AC3E}">
        <p14:creationId xmlns:p14="http://schemas.microsoft.com/office/powerpoint/2010/main" val="3273481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010671-8B26-47E5-9582-70671F87D620}"/>
              </a:ext>
            </a:extLst>
          </p:cNvPr>
          <p:cNvSpPr txBox="1"/>
          <p:nvPr/>
        </p:nvSpPr>
        <p:spPr>
          <a:xfrm>
            <a:off x="933004" y="961804"/>
            <a:ext cx="1604456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View </a:t>
            </a:r>
            <a:r>
              <a:rPr lang="en-US" dirty="0"/>
              <a:t>(Access) the file with </a:t>
            </a:r>
            <a:r>
              <a:rPr lang="en-US" dirty="0" err="1"/>
              <a:t>leafpad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52948-1E29-4391-8EB1-DB2264D15574}"/>
              </a:ext>
            </a:extLst>
          </p:cNvPr>
          <p:cNvSpPr txBox="1"/>
          <p:nvPr/>
        </p:nvSpPr>
        <p:spPr>
          <a:xfrm>
            <a:off x="921263" y="3244334"/>
            <a:ext cx="161619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timestamps</a:t>
            </a:r>
            <a:endParaRPr lang="en-US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43EE8-A078-4FC3-ADC5-DBE81A4E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60" y="3244334"/>
            <a:ext cx="8596105" cy="23624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7F79F0-9994-4F1B-88FA-5AE2BCF0F678}"/>
              </a:ext>
            </a:extLst>
          </p:cNvPr>
          <p:cNvSpPr txBox="1"/>
          <p:nvPr/>
        </p:nvSpPr>
        <p:spPr>
          <a:xfrm>
            <a:off x="7845575" y="2077215"/>
            <a:ext cx="363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change the content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F501A-8613-452E-AC82-12F5B89D016C}"/>
              </a:ext>
            </a:extLst>
          </p:cNvPr>
          <p:cNvSpPr txBox="1"/>
          <p:nvPr/>
        </p:nvSpPr>
        <p:spPr>
          <a:xfrm>
            <a:off x="2462377" y="5821680"/>
            <a:ext cx="472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</a:t>
            </a:r>
            <a:r>
              <a:rPr lang="en-US" dirty="0" err="1"/>
              <a:t>mtime</a:t>
            </a:r>
            <a:r>
              <a:rPr lang="en-US" dirty="0"/>
              <a:t> doesn’t change, but </a:t>
            </a:r>
            <a:r>
              <a:rPr lang="en-US" dirty="0" err="1"/>
              <a:t>atime</a:t>
            </a:r>
            <a:r>
              <a:rPr lang="en-US" dirty="0"/>
              <a:t> changed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31302E-D591-478B-A470-014A92160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3" y="961804"/>
            <a:ext cx="5258256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74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8415B-EFE3-471B-BDC1-4C82ABEC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32" y="3752527"/>
            <a:ext cx="4747671" cy="201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DFF33-7382-42C7-A106-B889CA98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2" y="1828202"/>
            <a:ext cx="8253175" cy="152413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84804B5-6F2A-4AAB-AE00-1DE55D62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i="1" dirty="0">
                <a:solidFill>
                  <a:srgbClr val="7030A0"/>
                </a:solidFill>
              </a:rPr>
              <a:t>–perm=xxx </a:t>
            </a:r>
            <a:r>
              <a:rPr lang="en-GB" dirty="0"/>
              <a:t>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29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A421-56F2-40DC-8398-FA97F858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sz="3600" i="1" dirty="0">
                <a:solidFill>
                  <a:srgbClr val="7030A0"/>
                </a:solidFill>
              </a:rPr>
              <a:t>/u=r /u=w /u=x</a:t>
            </a:r>
            <a:r>
              <a:rPr lang="en-GB" dirty="0"/>
              <a:t>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4BF69-AC45-45D8-B3BC-485572EC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0614"/>
            <a:ext cx="7592717" cy="48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3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AD073-E2D9-47F3-8C19-662777BA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Changed Files in Last 1 Hour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F00DA-AD78-4114-B0D2-BE9596AF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555"/>
            <a:ext cx="8702794" cy="4198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CE57-AE82-4AF8-82FE-4D3232ED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056" y="293312"/>
            <a:ext cx="3543607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05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CAE-E015-44B0-9665-E4BCD4AB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Modified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05444-11AA-42A7-953B-583E7301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5300"/>
            <a:ext cx="8786621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805C-A978-4B13-94CB-B2502348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2425-FBD3-4A29-86B8-EAA7A9226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Retrieve all evidence that is related to crime activities</a:t>
            </a:r>
          </a:p>
          <a:p>
            <a:pPr lvl="1"/>
            <a:r>
              <a:rPr lang="en-GB" dirty="0"/>
              <a:t>evidence are saved in file systems</a:t>
            </a:r>
          </a:p>
          <a:p>
            <a:r>
              <a:rPr lang="en-US" dirty="0"/>
              <a:t>Answer questions</a:t>
            </a:r>
          </a:p>
          <a:p>
            <a:pPr lvl="1"/>
            <a:r>
              <a:rPr lang="en-US" dirty="0"/>
              <a:t>who, when, what, how</a:t>
            </a:r>
          </a:p>
          <a:p>
            <a:r>
              <a:rPr lang="en-US" dirty="0"/>
              <a:t>Many search commands in Linux</a:t>
            </a:r>
          </a:p>
          <a:p>
            <a:pPr lvl="1"/>
            <a:r>
              <a:rPr lang="en-US" dirty="0"/>
              <a:t>ls (list directory contents, simply file name search)</a:t>
            </a:r>
          </a:p>
          <a:p>
            <a:pPr lvl="1"/>
            <a:r>
              <a:rPr lang="en-US" dirty="0"/>
              <a:t>grep (search for file names based on file content)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find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(search for file names based on file attributes)</a:t>
            </a:r>
          </a:p>
          <a:p>
            <a:pPr lvl="1"/>
            <a:r>
              <a:rPr lang="en-US" dirty="0"/>
              <a:t>locate, which</a:t>
            </a:r>
          </a:p>
        </p:txBody>
      </p:sp>
    </p:spTree>
    <p:extLst>
      <p:ext uri="{BB962C8B-B14F-4D97-AF65-F5344CB8AC3E}">
        <p14:creationId xmlns:p14="http://schemas.microsoft.com/office/powerpoint/2010/main" val="149054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43A2-09BF-4FBA-9DA2-F9BCD90B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Accessed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7226C-D6B0-4C83-BA36-157260D0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2908"/>
            <a:ext cx="8710415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2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A2B7-F188-4346-9A82-E52CA65B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File  was last  accessed less than n*24 hours ago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23CC5-6420-4B36-B4BF-488071957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2421"/>
            <a:ext cx="8420830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7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22C361-DDA8-4A97-8E57-136F80E7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29" y="1966054"/>
            <a:ext cx="8900931" cy="3246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05DA0-C683-48B3-AE05-6B0C4C66179F}"/>
              </a:ext>
            </a:extLst>
          </p:cNvPr>
          <p:cNvSpPr txBox="1"/>
          <p:nvPr/>
        </p:nvSpPr>
        <p:spPr>
          <a:xfrm>
            <a:off x="989029" y="1596722"/>
            <a:ext cx="70637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Verify file  was  last  accessed less than n*24 hours ago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96814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EE83-314D-497F-8833-28ED0BF4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 was  last  modified/changed less than n*24 hours ago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B8981-D950-40F8-A42D-FBD162F74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68" y="2501782"/>
            <a:ext cx="4765675" cy="373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5264A-8134-4F5A-B359-3D2FCA56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68" y="3200380"/>
            <a:ext cx="4781117" cy="296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1F40A-2B83-4A95-A60C-8D0F62A73C35}"/>
              </a:ext>
            </a:extLst>
          </p:cNvPr>
          <p:cNvSpPr txBox="1"/>
          <p:nvPr/>
        </p:nvSpPr>
        <p:spPr>
          <a:xfrm>
            <a:off x="1005168" y="4421027"/>
            <a:ext cx="5344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try by yourself and verify your command!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8067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C977-E304-4CD8-B9AF-358E9787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Size great than 10MB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D78A8-8DAF-4860-BFFA-10793F3E9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495" y="1301980"/>
            <a:ext cx="3543607" cy="1333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DFFD9-65CD-40AB-8823-ACC36E10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09200"/>
            <a:ext cx="8260796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7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F097-6A34-4166-80D7-ADCEDA96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Size between 10MB and 300MB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C0023-127C-46F6-9AEC-1403DCE8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5410"/>
            <a:ext cx="8222693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5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AB5A-172A-479B-A285-2110BA86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27" y="1363801"/>
            <a:ext cx="9053345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51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73FE7-81F2-4274-8423-2ED3BA30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9397"/>
            <a:ext cx="9038182" cy="26792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C1B24A1-90D8-48D0-A2F6-5FF200F2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Size between 20 – 40 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61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43C2-280B-4C92-8506-86088F4E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Particular Files of User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52A4C-EB43-4136-900D-D9D28A76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911"/>
            <a:ext cx="6477561" cy="342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EC5A6-B063-45D9-98D5-88343498C07E}"/>
              </a:ext>
            </a:extLst>
          </p:cNvPr>
          <p:cNvSpPr txBox="1"/>
          <p:nvPr/>
        </p:nvSpPr>
        <p:spPr>
          <a:xfrm>
            <a:off x="838200" y="1917579"/>
            <a:ext cx="616984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To find all .txt files of user </a:t>
            </a:r>
            <a:r>
              <a:rPr lang="en-GB" i="1" dirty="0">
                <a:solidFill>
                  <a:srgbClr val="7030A0"/>
                </a:solidFill>
              </a:rPr>
              <a:t>student</a:t>
            </a:r>
            <a:r>
              <a:rPr lang="en-GB" dirty="0"/>
              <a:t> under /home directory.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64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4E68AB-18FC-49CD-B6D5-73DB55F9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not trust search results?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2D7B9-8F88-4D64-A352-6D7DF49D7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anti-forensic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3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4958-15AA-4E8C-A015-9B6682DF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find</a:t>
            </a:r>
            <a:r>
              <a:rPr lang="en-US" dirty="0"/>
              <a:t>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2CA57-BB85-44AA-BD43-E4E8D7099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Search for files by </a:t>
            </a:r>
          </a:p>
          <a:p>
            <a:pPr lvl="1"/>
            <a:r>
              <a:rPr lang="en-GB" dirty="0"/>
              <a:t>permissions, </a:t>
            </a:r>
          </a:p>
          <a:p>
            <a:pPr lvl="1"/>
            <a:r>
              <a:rPr lang="en-GB" dirty="0"/>
              <a:t>users, groups, </a:t>
            </a:r>
          </a:p>
          <a:p>
            <a:pPr lvl="1"/>
            <a:r>
              <a:rPr lang="en-GB" dirty="0"/>
              <a:t>file types, </a:t>
            </a:r>
          </a:p>
          <a:p>
            <a:pPr lvl="1"/>
            <a:r>
              <a:rPr lang="en-GB" dirty="0"/>
              <a:t>file date, </a:t>
            </a:r>
          </a:p>
          <a:p>
            <a:pPr lvl="1"/>
            <a:r>
              <a:rPr lang="en-GB" dirty="0"/>
              <a:t>file size, and </a:t>
            </a:r>
          </a:p>
          <a:p>
            <a:pPr lvl="1"/>
            <a:r>
              <a:rPr lang="en-GB" dirty="0"/>
              <a:t>other possible criteria</a:t>
            </a:r>
          </a:p>
          <a:p>
            <a:r>
              <a:rPr lang="en-GB" dirty="0"/>
              <a:t>One of the most important commands</a:t>
            </a:r>
          </a:p>
          <a:p>
            <a:pPr lvl="1"/>
            <a:r>
              <a:rPr lang="en-GB" dirty="0"/>
              <a:t>in computer forensics</a:t>
            </a:r>
          </a:p>
        </p:txBody>
      </p:sp>
    </p:spTree>
    <p:extLst>
      <p:ext uri="{BB962C8B-B14F-4D97-AF65-F5344CB8AC3E}">
        <p14:creationId xmlns:p14="http://schemas.microsoft.com/office/powerpoint/2010/main" val="1399843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408BB-7DC4-4EEB-B7AF-114FD0F2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fake </a:t>
            </a:r>
            <a:r>
              <a:rPr lang="en-GB" sz="4000" i="1" dirty="0">
                <a:solidFill>
                  <a:srgbClr val="7030A0"/>
                </a:solidFill>
              </a:rPr>
              <a:t>[</a:t>
            </a:r>
            <a:r>
              <a:rPr lang="en-GB" sz="4000" i="1" dirty="0" err="1">
                <a:solidFill>
                  <a:srgbClr val="7030A0"/>
                </a:solidFill>
              </a:rPr>
              <a:t>amc</a:t>
            </a:r>
            <a:r>
              <a:rPr lang="en-GB" sz="4000" i="1" dirty="0">
                <a:solidFill>
                  <a:srgbClr val="7030A0"/>
                </a:solidFill>
              </a:rPr>
              <a:t>]time </a:t>
            </a:r>
            <a:r>
              <a:rPr lang="en-GB" dirty="0"/>
              <a:t>by changing system time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820B1-0B6D-41BA-A09A-94D507D0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754445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89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142012-4855-426E-95B4-37E8A47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1774291"/>
            <a:ext cx="9762066" cy="2491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9F15D7-BFFF-41F7-8D69-ECAFF3129BD4}"/>
              </a:ext>
            </a:extLst>
          </p:cNvPr>
          <p:cNvSpPr txBox="1"/>
          <p:nvPr/>
        </p:nvSpPr>
        <p:spPr>
          <a:xfrm>
            <a:off x="838200" y="4827955"/>
            <a:ext cx="955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9AB0D-811A-4DF7-B0C9-A4184670AE44}"/>
              </a:ext>
            </a:extLst>
          </p:cNvPr>
          <p:cNvSpPr txBox="1"/>
          <p:nvPr/>
        </p:nvSpPr>
        <p:spPr>
          <a:xfrm>
            <a:off x="899160" y="1395470"/>
            <a:ext cx="342138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Reset time back to correct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99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813C-666D-484E-BB4F-72D92D30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a fake time using </a:t>
            </a:r>
            <a:r>
              <a:rPr lang="en-GB" i="1" dirty="0">
                <a:solidFill>
                  <a:srgbClr val="7030A0"/>
                </a:solidFill>
              </a:rPr>
              <a:t>touch -t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6180A-39DE-4E86-B867-DCA81EA0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5314"/>
            <a:ext cx="9685859" cy="3345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C4FDD-1274-4E6D-923C-1B93C063497A}"/>
              </a:ext>
            </a:extLst>
          </p:cNvPr>
          <p:cNvSpPr txBox="1"/>
          <p:nvPr/>
        </p:nvSpPr>
        <p:spPr>
          <a:xfrm>
            <a:off x="838200" y="1895982"/>
            <a:ext cx="27965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56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C9C898-4861-4402-AD09-B54FF35D0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5642"/>
            <a:ext cx="9739204" cy="3482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13B88-9824-4C94-ABD6-A970E8368D84}"/>
              </a:ext>
            </a:extLst>
          </p:cNvPr>
          <p:cNvSpPr txBox="1"/>
          <p:nvPr/>
        </p:nvSpPr>
        <p:spPr>
          <a:xfrm>
            <a:off x="838200" y="5666551"/>
            <a:ext cx="616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touch -a -m -t 203501231145.20 fakeTime2.txt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EC80F-F7FE-4552-AFC4-9158EFEB4204}"/>
              </a:ext>
            </a:extLst>
          </p:cNvPr>
          <p:cNvSpPr txBox="1"/>
          <p:nvPr/>
        </p:nvSpPr>
        <p:spPr>
          <a:xfrm>
            <a:off x="838200" y="1496952"/>
            <a:ext cx="27965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8EB28-04D8-4333-B194-378685B25D96}"/>
              </a:ext>
            </a:extLst>
          </p:cNvPr>
          <p:cNvSpPr txBox="1"/>
          <p:nvPr/>
        </p:nvSpPr>
        <p:spPr>
          <a:xfrm>
            <a:off x="4023360" y="1513838"/>
            <a:ext cx="368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touch -t [[CC]YY]</a:t>
            </a:r>
            <a:r>
              <a:rPr lang="en-US" i="1" dirty="0" err="1">
                <a:solidFill>
                  <a:srgbClr val="7030A0"/>
                </a:solidFill>
              </a:rPr>
              <a:t>MMDDhhmm</a:t>
            </a:r>
            <a:r>
              <a:rPr lang="en-US" i="1" dirty="0">
                <a:solidFill>
                  <a:srgbClr val="7030A0"/>
                </a:solidFill>
              </a:rPr>
              <a:t>[.SS]</a:t>
            </a:r>
          </a:p>
        </p:txBody>
      </p:sp>
    </p:spTree>
    <p:extLst>
      <p:ext uri="{BB962C8B-B14F-4D97-AF65-F5344CB8AC3E}">
        <p14:creationId xmlns:p14="http://schemas.microsoft.com/office/powerpoint/2010/main" val="549852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FDF6-1975-4A4E-AA48-00F4CA8F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timestamp from Another File </a:t>
            </a:r>
            <a:r>
              <a:rPr lang="en-GB" i="1" dirty="0">
                <a:solidFill>
                  <a:srgbClr val="7030A0"/>
                </a:solidFill>
              </a:rPr>
              <a:t>-r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AC37E-4E94-4F4F-9978-4DB3691D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968" y="1414854"/>
            <a:ext cx="7721248" cy="5443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9D1567-9ABC-4515-B8DD-5124971168E3}"/>
              </a:ext>
            </a:extLst>
          </p:cNvPr>
          <p:cNvSpPr txBox="1"/>
          <p:nvPr/>
        </p:nvSpPr>
        <p:spPr>
          <a:xfrm>
            <a:off x="838200" y="1600646"/>
            <a:ext cx="248876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ACC5D-1A84-48E6-B2E6-9C3C2A972C2F}"/>
              </a:ext>
            </a:extLst>
          </p:cNvPr>
          <p:cNvSpPr txBox="1"/>
          <p:nvPr/>
        </p:nvSpPr>
        <p:spPr>
          <a:xfrm>
            <a:off x="838200" y="4364271"/>
            <a:ext cx="2488768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Copy timestamp for fakeTimes.txt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18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3ECE-2416-433A-82E0-78E03650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Anti-anti-forensics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D9997-92A5-41A6-91CE-E3145680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3425"/>
            <a:ext cx="9617273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7CCE7-921F-456C-A4CA-0315CB7E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research project (extra credits)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5154-A468-467F-A124-4A23F3E1B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someone faked timestamps. How can you automatically detect the fake timestamps?</a:t>
            </a:r>
          </a:p>
          <a:p>
            <a:r>
              <a:rPr lang="en-US" dirty="0"/>
              <a:t>I will hire a student to work on the project.</a:t>
            </a:r>
          </a:p>
        </p:txBody>
      </p:sp>
    </p:spTree>
    <p:extLst>
      <p:ext uri="{BB962C8B-B14F-4D97-AF65-F5344CB8AC3E}">
        <p14:creationId xmlns:p14="http://schemas.microsoft.com/office/powerpoint/2010/main" val="290870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B032DE-3372-45AC-B1ED-D6684854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</a:t>
            </a:r>
            <a:r>
              <a:rPr lang="en-GB" i="1" dirty="0">
                <a:solidFill>
                  <a:srgbClr val="7030A0"/>
                </a:solidFill>
              </a:rPr>
              <a:t>find</a:t>
            </a:r>
            <a:r>
              <a:rPr lang="en-GB" dirty="0"/>
              <a:t> command usages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93F359-00A4-4754-81CD-ED3C7E120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5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DFF94D-4189-4537-9D4F-B3701C3A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lab uses a USB image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E8633-9E0C-4408-AD9A-BDD61B9B4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380" y="1690688"/>
            <a:ext cx="4366638" cy="2141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2F857-1892-4D7F-AE89-72ACEC4A1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380" y="4083284"/>
            <a:ext cx="6363251" cy="1577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43ABBF-3DC3-4B09-BDD4-A83C7DF3FA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311"/>
          <a:stretch/>
        </p:blipFill>
        <p:spPr>
          <a:xfrm>
            <a:off x="3040380" y="5660761"/>
            <a:ext cx="6363251" cy="731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A25C0-6495-40A9-A328-C09642257C8E}"/>
              </a:ext>
            </a:extLst>
          </p:cNvPr>
          <p:cNvSpPr txBox="1"/>
          <p:nvPr/>
        </p:nvSpPr>
        <p:spPr>
          <a:xfrm>
            <a:off x="838200" y="1721662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a working folder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180DC-90D7-416F-8E71-B9B9B3F8EC20}"/>
              </a:ext>
            </a:extLst>
          </p:cNvPr>
          <p:cNvSpPr txBox="1"/>
          <p:nvPr/>
        </p:nvSpPr>
        <p:spPr>
          <a:xfrm>
            <a:off x="838200" y="4098066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a USB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6ED60-076D-4115-84A6-17C31AABBF85}"/>
              </a:ext>
            </a:extLst>
          </p:cNvPr>
          <p:cNvSpPr txBox="1"/>
          <p:nvPr/>
        </p:nvSpPr>
        <p:spPr>
          <a:xfrm>
            <a:off x="3040380" y="6492875"/>
            <a:ext cx="49600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https://www.dropbox.com/s/a0lhsmzeh68wk1i/NTFS.001</a:t>
            </a:r>
          </a:p>
        </p:txBody>
      </p:sp>
    </p:spTree>
    <p:extLst>
      <p:ext uri="{BB962C8B-B14F-4D97-AF65-F5344CB8AC3E}">
        <p14:creationId xmlns:p14="http://schemas.microsoft.com/office/powerpoint/2010/main" val="556419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B483BD-C9D7-4E93-A7A8-F38361FE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6883"/>
            <a:ext cx="8862828" cy="2004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28A4FF-A12D-48DE-8BBE-6B89A55802D9}"/>
              </a:ext>
            </a:extLst>
          </p:cNvPr>
          <p:cNvSpPr txBox="1"/>
          <p:nvPr/>
        </p:nvSpPr>
        <p:spPr>
          <a:xfrm>
            <a:off x="838200" y="2057551"/>
            <a:ext cx="37243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image information</a:t>
            </a:r>
          </a:p>
        </p:txBody>
      </p:sp>
    </p:spTree>
    <p:extLst>
      <p:ext uri="{BB962C8B-B14F-4D97-AF65-F5344CB8AC3E}">
        <p14:creationId xmlns:p14="http://schemas.microsoft.com/office/powerpoint/2010/main" val="306687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75EB-CF2E-452E-AD2C-3EDBD5FA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Mount the USB to Linux as a read-only loop device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98F16-0E41-458D-BBF0-5892B738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4073"/>
            <a:ext cx="8839966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2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A501-D4A5-4134-9679-DED39623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file structure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BACE1-D1E0-48E7-A193-A005D6D1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4797"/>
            <a:ext cx="5319221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5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21966</TotalTime>
  <Words>1120</Words>
  <Application>Microsoft Office PowerPoint</Application>
  <PresentationFormat>Widescreen</PresentationFormat>
  <Paragraphs>151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Google Sans</vt:lpstr>
      <vt:lpstr>Arial</vt:lpstr>
      <vt:lpstr>Calibri</vt:lpstr>
      <vt:lpstr>Calibri Light</vt:lpstr>
      <vt:lpstr>Times New Roman</vt:lpstr>
      <vt:lpstr>Office Theme</vt:lpstr>
      <vt:lpstr>Evidence Search Techniques</vt:lpstr>
      <vt:lpstr>Objectives</vt:lpstr>
      <vt:lpstr>Goal of search</vt:lpstr>
      <vt:lpstr>find command</vt:lpstr>
      <vt:lpstr>Basic find command usages</vt:lpstr>
      <vt:lpstr>The lab uses a USB image</vt:lpstr>
      <vt:lpstr>PowerPoint Presentation</vt:lpstr>
      <vt:lpstr>Mount the USB to Linux as a read-only loop device</vt:lpstr>
      <vt:lpstr>View file structure</vt:lpstr>
      <vt:lpstr>Syntax </vt:lpstr>
      <vt:lpstr>Find Files/directories starts from  Current Directory (recursively)</vt:lpstr>
      <vt:lpstr>-name and -iname: find file/directory names</vt:lpstr>
      <vt:lpstr>-type: specify string types</vt:lpstr>
      <vt:lpstr>PowerPoint Presentation</vt:lpstr>
      <vt:lpstr>Match on the whole path for -regex</vt:lpstr>
      <vt:lpstr>PowerPoint Presentation</vt:lpstr>
      <vt:lpstr>file metadata and find usage</vt:lpstr>
      <vt:lpstr>Find Files With 777 Permissions</vt:lpstr>
      <vt:lpstr>Find Files Without 777 Permissions</vt:lpstr>
      <vt:lpstr>“atime”, “mtime” and “ctime”</vt:lpstr>
      <vt:lpstr>PowerPoint Presentation</vt:lpstr>
      <vt:lpstr>Can you recreate the file changing history?</vt:lpstr>
      <vt:lpstr>Timestamp changes when changing permission</vt:lpstr>
      <vt:lpstr>PowerPoint Presentation</vt:lpstr>
      <vt:lpstr>PowerPoint Presentation</vt:lpstr>
      <vt:lpstr>Find Files With –perm=xxx Permissions</vt:lpstr>
      <vt:lpstr>Find Files With /u=r /u=w /u=x Permissions</vt:lpstr>
      <vt:lpstr>Find Changed Files in Last 1 Hour</vt:lpstr>
      <vt:lpstr>Find Modified Files in Last 1 Hour</vt:lpstr>
      <vt:lpstr>Find Accessed Files in Last 1 Hour</vt:lpstr>
      <vt:lpstr>File  was last  accessed less than n*24 hours ago</vt:lpstr>
      <vt:lpstr>PowerPoint Presentation</vt:lpstr>
      <vt:lpstr>File  was  last  modified/changed less than n*24 hours ago</vt:lpstr>
      <vt:lpstr>Find Size great than 10MB </vt:lpstr>
      <vt:lpstr>Find Size between 10MB and 300MB</vt:lpstr>
      <vt:lpstr>PowerPoint Presentation</vt:lpstr>
      <vt:lpstr>Find Size between 20 – 40 bytes</vt:lpstr>
      <vt:lpstr>Find Particular Files of User</vt:lpstr>
      <vt:lpstr>Why should not trust search results?</vt:lpstr>
      <vt:lpstr>Set fake [amc]time by changing system time</vt:lpstr>
      <vt:lpstr>PowerPoint Presentation</vt:lpstr>
      <vt:lpstr>Set a fake time using touch -t</vt:lpstr>
      <vt:lpstr>PowerPoint Presentation</vt:lpstr>
      <vt:lpstr>Copy timestamp from Another File -r</vt:lpstr>
      <vt:lpstr>Anti-anti-forensics</vt:lpstr>
      <vt:lpstr>A small research project (extra credits)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2021-09-26T15:58:15Z</dcterms:modified>
</cp:coreProperties>
</file>